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</p:sldIdLst>
  <p:sldSz cx="14400213" cy="14400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845A"/>
    <a:srgbClr val="DAD5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31" d="100"/>
          <a:sy n="31" d="100"/>
        </p:scale>
        <p:origin x="160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2356703"/>
            <a:ext cx="12240181" cy="5013407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7563446"/>
            <a:ext cx="10800160" cy="3476717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686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03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766678"/>
            <a:ext cx="3105046" cy="1220351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766678"/>
            <a:ext cx="9135135" cy="1220351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7622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1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3590057"/>
            <a:ext cx="12420184" cy="5990088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9636813"/>
            <a:ext cx="12420184" cy="3150046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6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3833390"/>
            <a:ext cx="6120091" cy="91368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3833390"/>
            <a:ext cx="6120091" cy="91368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766681"/>
            <a:ext cx="12420184" cy="27833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3530053"/>
            <a:ext cx="6091964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5260078"/>
            <a:ext cx="6091964" cy="77367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3530053"/>
            <a:ext cx="6121966" cy="1730025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5260078"/>
            <a:ext cx="6121966" cy="77367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22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42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09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2073367"/>
            <a:ext cx="7290108" cy="10233485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81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960014"/>
            <a:ext cx="4644444" cy="3360050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2073367"/>
            <a:ext cx="7290108" cy="10233485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4320064"/>
            <a:ext cx="4644444" cy="8003453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204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766681"/>
            <a:ext cx="12420184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3833390"/>
            <a:ext cx="12420184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E499F-F3EC-46E6-A0AC-D5B3B6BCC51F}" type="datetimeFigureOut">
              <a:rPr lang="en-US" smtClean="0"/>
              <a:t>12/21/2024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13346867"/>
            <a:ext cx="4860072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13346867"/>
            <a:ext cx="3240048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9179A-B08B-475B-8821-153F346216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21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39997" rtl="0" eaLnBrk="1" latinLnBrk="0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0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0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18" Type="http://schemas.openxmlformats.org/officeDocument/2006/relationships/image" Target="../media/image3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12" Type="http://schemas.openxmlformats.org/officeDocument/2006/relationships/image" Target="../media/image25.jpg"/><Relationship Id="rId17" Type="http://schemas.openxmlformats.org/officeDocument/2006/relationships/image" Target="../media/image30.jpg"/><Relationship Id="rId2" Type="http://schemas.openxmlformats.org/officeDocument/2006/relationships/image" Target="../media/image15.jpg"/><Relationship Id="rId16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5" Type="http://schemas.openxmlformats.org/officeDocument/2006/relationships/image" Target="../media/image28.jpg"/><Relationship Id="rId10" Type="http://schemas.openxmlformats.org/officeDocument/2006/relationships/image" Target="../media/image23.jpg"/><Relationship Id="rId19" Type="http://schemas.openxmlformats.org/officeDocument/2006/relationships/image" Target="../media/image32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Relationship Id="rId1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EDC70-F1D5-CC7D-8903-79EA24E6CE56}"/>
              </a:ext>
            </a:extLst>
          </p:cNvPr>
          <p:cNvSpPr txBox="1"/>
          <p:nvPr/>
        </p:nvSpPr>
        <p:spPr>
          <a:xfrm>
            <a:off x="1929030" y="6204274"/>
            <a:ext cx="942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ckwell" panose="02060603020205020403" pitchFamily="18" charset="0"/>
                <a:cs typeface="Posterama" panose="020B0504020200020000" pitchFamily="34" charset="0"/>
              </a:rPr>
              <a:t>Stable </a:t>
            </a:r>
          </a:p>
          <a:p>
            <a:r>
              <a:rPr lang="en-US" sz="1200" dirty="0">
                <a:latin typeface="Rockwell" panose="02060603020205020403" pitchFamily="18" charset="0"/>
                <a:cs typeface="Posterama" panose="020B0504020200020000" pitchFamily="34" charset="0"/>
              </a:rPr>
              <a:t>Diffusion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396FB-87D6-685B-1D7E-14774F93164B}"/>
              </a:ext>
            </a:extLst>
          </p:cNvPr>
          <p:cNvSpPr txBox="1"/>
          <p:nvPr/>
        </p:nvSpPr>
        <p:spPr>
          <a:xfrm>
            <a:off x="1752106" y="7515107"/>
            <a:ext cx="129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ockwell" panose="02060603020205020403" pitchFamily="18" charset="0"/>
                <a:cs typeface="Posterama" panose="020B0504020200020000" pitchFamily="34" charset="0"/>
              </a:rPr>
              <a:t>+</a:t>
            </a:r>
            <a:r>
              <a:rPr lang="en-US" sz="1200" dirty="0">
                <a:latin typeface="Rockwell" panose="02060603020205020403" pitchFamily="18" charset="0"/>
                <a:cs typeface="Posterama" panose="020B0504020200020000" pitchFamily="34" charset="0"/>
              </a:rPr>
              <a:t> </a:t>
            </a:r>
            <a:r>
              <a:rPr lang="en-US" sz="1200" b="1" dirty="0">
                <a:latin typeface="Rockwell" panose="02060603020205020403" pitchFamily="18" charset="0"/>
                <a:cs typeface="Posterama" panose="020B0504020200020000" pitchFamily="34" charset="0"/>
              </a:rPr>
              <a:t>Token-level</a:t>
            </a:r>
            <a:br>
              <a:rPr lang="en-US" sz="1200" b="1" dirty="0">
                <a:latin typeface="Rockwell" panose="02060603020205020403" pitchFamily="18" charset="0"/>
                <a:cs typeface="Posterama" panose="020B0504020200020000" pitchFamily="34" charset="0"/>
              </a:rPr>
            </a:br>
            <a:r>
              <a:rPr lang="en-US" sz="1200" b="1" dirty="0">
                <a:latin typeface="Rockwell" panose="02060603020205020403" pitchFamily="18" charset="0"/>
                <a:cs typeface="Posterama" panose="020B0504020200020000" pitchFamily="34" charset="0"/>
              </a:rPr>
              <a:t>   Supervision </a:t>
            </a:r>
          </a:p>
          <a:p>
            <a:r>
              <a:rPr lang="en-US" sz="1200" b="1" dirty="0">
                <a:latin typeface="Rockwell" panose="02060603020205020403" pitchFamily="18" charset="0"/>
                <a:cs typeface="Posterama" panose="020B0504020200020000" pitchFamily="34" charset="0"/>
              </a:rPr>
              <a:t>   (ours)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060BB24-FC96-AB32-9FB6-3727657170BC}"/>
              </a:ext>
            </a:extLst>
          </p:cNvPr>
          <p:cNvSpPr txBox="1"/>
          <p:nvPr/>
        </p:nvSpPr>
        <p:spPr>
          <a:xfrm>
            <a:off x="4308106" y="8469107"/>
            <a:ext cx="1374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An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astronaut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riding an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elephant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 the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Milky Way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, along with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books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and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pizzas</a:t>
            </a:r>
            <a:r>
              <a:rPr lang="en-US" sz="1200" b="1" dirty="0">
                <a:latin typeface="Ink Free" panose="03080402000500000000" pitchFamily="66" charset="0"/>
                <a:cs typeface="Dreaming Outloud Pro" panose="020F0502020204030204" pitchFamily="66" charset="0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07765-4EF6-5F3C-A70D-5C958A412B3B}"/>
              </a:ext>
            </a:extLst>
          </p:cNvPr>
          <p:cNvSpPr txBox="1"/>
          <p:nvPr/>
        </p:nvSpPr>
        <p:spPr>
          <a:xfrm>
            <a:off x="2940106" y="8469107"/>
            <a:ext cx="13741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 </a:t>
            </a:r>
            <a:r>
              <a:rPr lang="en-US" sz="1200" b="1" dirty="0">
                <a:solidFill>
                  <a:srgbClr val="0070C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volcano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erupting </a:t>
            </a:r>
            <a:r>
              <a:rPr lang="en-US" sz="1200" b="1" dirty="0">
                <a:solidFill>
                  <a:srgbClr val="0070C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Sakura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into the </a:t>
            </a:r>
            <a:r>
              <a:rPr lang="en-US" sz="1200" b="1" dirty="0">
                <a:solidFill>
                  <a:srgbClr val="0070C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sea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on a </a:t>
            </a:r>
            <a:r>
              <a:rPr lang="en-US" sz="1200" b="1" dirty="0">
                <a:solidFill>
                  <a:srgbClr val="0070C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starry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night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.</a:t>
            </a:r>
            <a:endParaRPr lang="en-US" sz="1200" b="1" dirty="0">
              <a:latin typeface="Ink Free" panose="03080402000500000000" pitchFamily="66" charset="0"/>
              <a:cs typeface="Dreaming Outloud Pro" panose="020F0502020204030204" pitchFamily="66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D0BF51-4BE8-45DF-9069-94F15653AD57}"/>
              </a:ext>
            </a:extLst>
          </p:cNvPr>
          <p:cNvSpPr txBox="1"/>
          <p:nvPr/>
        </p:nvSpPr>
        <p:spPr>
          <a:xfrm>
            <a:off x="5712106" y="8469107"/>
            <a:ext cx="1374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toilet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 front of the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ocean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, with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grass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and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dandelions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growing around it.</a:t>
            </a:r>
            <a:endParaRPr lang="en-US" sz="1200" b="1" dirty="0">
              <a:latin typeface="Ink Free" panose="03080402000500000000" pitchFamily="66" charset="0"/>
              <a:cs typeface="Dreaming Outloud Pro" panose="020F0502020204030204" pitchFamily="66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EEA073-9FB1-DD75-3173-0FD6D890A9CB}"/>
              </a:ext>
            </a:extLst>
          </p:cNvPr>
          <p:cNvSpPr txBox="1"/>
          <p:nvPr/>
        </p:nvSpPr>
        <p:spPr>
          <a:xfrm>
            <a:off x="7116106" y="8469107"/>
            <a:ext cx="1374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snowman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standing by a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pebble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 a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desert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with a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cactus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 front of it.</a:t>
            </a:r>
            <a:endParaRPr lang="en-US" sz="1200" b="1" dirty="0">
              <a:latin typeface="Ink Free" panose="03080402000500000000" pitchFamily="66" charset="0"/>
              <a:cs typeface="Dreaming Outloud Pro" panose="020F0502020204030204" pitchFamily="66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FF22FE-A0C4-2A2A-77B1-EC4913B52DC5}"/>
              </a:ext>
            </a:extLst>
          </p:cNvPr>
          <p:cNvSpPr txBox="1"/>
          <p:nvPr/>
        </p:nvSpPr>
        <p:spPr>
          <a:xfrm>
            <a:off x="8484106" y="8469107"/>
            <a:ext cx="1374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 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cow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playing a 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keyboard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 a dreamy room of 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lanterns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and 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roses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.</a:t>
            </a:r>
            <a:endParaRPr lang="en-US" sz="1200" b="1" dirty="0">
              <a:latin typeface="Ink Free" panose="03080402000500000000" pitchFamily="66" charset="0"/>
              <a:cs typeface="Dreaming Outloud Pro" panose="020F0502020204030204" pitchFamily="66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3F4373-2041-BC0D-3E06-6EFBD077C66B}"/>
              </a:ext>
            </a:extLst>
          </p:cNvPr>
          <p:cNvSpPr txBox="1"/>
          <p:nvPr/>
        </p:nvSpPr>
        <p:spPr>
          <a:xfrm>
            <a:off x="9744106" y="8469107"/>
            <a:ext cx="15096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 photo of a </a:t>
            </a:r>
            <a:r>
              <a:rPr lang="en-US" sz="1200" b="1" dirty="0">
                <a:solidFill>
                  <a:srgbClr val="7030A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train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passing through a </a:t>
            </a:r>
            <a:r>
              <a:rPr lang="en-US" sz="1200" b="1" dirty="0">
                <a:solidFill>
                  <a:srgbClr val="7030A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tropical forest 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where several </a:t>
            </a:r>
            <a:r>
              <a:rPr lang="en-US" sz="1200" b="1" dirty="0">
                <a:solidFill>
                  <a:srgbClr val="7030A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penguins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are playing with </a:t>
            </a:r>
            <a:r>
              <a:rPr lang="en-US" sz="1200" b="1" dirty="0">
                <a:solidFill>
                  <a:srgbClr val="7030A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falling stars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.</a:t>
            </a:r>
            <a:endParaRPr lang="en-US" sz="1200" b="1" dirty="0">
              <a:latin typeface="Ink Free" panose="03080402000500000000" pitchFamily="66" charset="0"/>
              <a:cs typeface="Dreaming Outloud Pro" panose="020F0502020204030204" pitchFamily="66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09F04D7-CA41-D99A-509B-4F3D8E103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06" y="5751106"/>
            <a:ext cx="1368000" cy="1368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742795-409B-EDED-6F1D-9A5439E1A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106" y="7119106"/>
            <a:ext cx="1368000" cy="1368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9DFCFA4-56AC-9BA3-C681-CF2F7B711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06" y="7119106"/>
            <a:ext cx="1368000" cy="1368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2AC4CA58-D26C-E38E-8979-43C4EBD27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06" y="5751106"/>
            <a:ext cx="1368000" cy="1368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0767A35B-5EF8-2F6D-582E-F7A407929D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06" y="5751106"/>
            <a:ext cx="1368000" cy="1368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16F88AF5-1CAB-73BF-EB4E-CD24045D29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106" y="7119106"/>
            <a:ext cx="1368000" cy="1368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92DC17CB-7EE9-98CA-9DF1-987064773A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78" y="7119106"/>
            <a:ext cx="1368000" cy="1368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29CE007-6FE2-9135-982D-B949FBE54A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06" y="5751106"/>
            <a:ext cx="1368000" cy="1368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5D078D4B-C08F-6F8B-39F3-D48112FE72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06" y="7119106"/>
            <a:ext cx="1368000" cy="1368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DC1E692D-50C6-0A0C-742F-9B92021536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106" y="5751106"/>
            <a:ext cx="1368000" cy="1368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1D3B039A-F78A-F092-4753-EDC5855548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06" y="7119106"/>
            <a:ext cx="1368000" cy="1368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DA5CDE4D-C767-5471-2A60-D8562528606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00" y="5751106"/>
            <a:ext cx="1368000" cy="136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ED4A5C-31A7-EF3C-85F6-1740DAACAC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106" y="7120800"/>
            <a:ext cx="1368000" cy="136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018AEC-1337-61AA-0F8D-2774641868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106" y="5752800"/>
            <a:ext cx="1368000" cy="1368000"/>
          </a:xfrm>
          <a:prstGeom prst="rect">
            <a:avLst/>
          </a:prstGeom>
        </p:spPr>
      </p:pic>
      <p:sp>
        <p:nvSpPr>
          <p:cNvPr id="10" name="TextBox 70">
            <a:extLst>
              <a:ext uri="{FF2B5EF4-FFF2-40B4-BE49-F238E27FC236}">
                <a16:creationId xmlns:a16="http://schemas.microsoft.com/office/drawing/2014/main" id="{56F14C4F-4C76-3781-C14D-5D52DA6C53D3}"/>
              </a:ext>
            </a:extLst>
          </p:cNvPr>
          <p:cNvSpPr txBox="1"/>
          <p:nvPr/>
        </p:nvSpPr>
        <p:spPr>
          <a:xfrm>
            <a:off x="11223926" y="8487106"/>
            <a:ext cx="13270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 </a:t>
            </a:r>
            <a:r>
              <a:rPr lang="en-US" sz="1200" dirty="0">
                <a:solidFill>
                  <a:srgbClr val="F9845A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chicken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wearing a </a:t>
            </a:r>
            <a:r>
              <a:rPr lang="en-US" sz="1200" dirty="0">
                <a:solidFill>
                  <a:srgbClr val="F9845A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suspenders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playing the </a:t>
            </a:r>
            <a:r>
              <a:rPr lang="en-US" sz="1200" dirty="0">
                <a:solidFill>
                  <a:srgbClr val="F9845A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basketball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on the </a:t>
            </a:r>
            <a:r>
              <a:rPr lang="en-US" sz="1200" dirty="0">
                <a:solidFill>
                  <a:srgbClr val="F9845A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dance floor</a:t>
            </a:r>
          </a:p>
        </p:txBody>
      </p:sp>
    </p:spTree>
    <p:extLst>
      <p:ext uri="{BB962C8B-B14F-4D97-AF65-F5344CB8AC3E}">
        <p14:creationId xmlns:p14="http://schemas.microsoft.com/office/powerpoint/2010/main" val="983821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9EDC70-F1D5-CC7D-8903-79EA24E6CE56}"/>
              </a:ext>
            </a:extLst>
          </p:cNvPr>
          <p:cNvSpPr txBox="1"/>
          <p:nvPr/>
        </p:nvSpPr>
        <p:spPr>
          <a:xfrm>
            <a:off x="1918661" y="4810142"/>
            <a:ext cx="942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ckwell" panose="02060603020205020403" pitchFamily="18" charset="0"/>
                <a:cs typeface="Posterama" panose="020B0504020200020000" pitchFamily="34" charset="0"/>
              </a:rPr>
              <a:t>Stable </a:t>
            </a:r>
          </a:p>
          <a:p>
            <a:r>
              <a:rPr lang="en-US" sz="1200" dirty="0">
                <a:latin typeface="Rockwell" panose="02060603020205020403" pitchFamily="18" charset="0"/>
                <a:cs typeface="Posterama" panose="020B0504020200020000" pitchFamily="34" charset="0"/>
              </a:rPr>
              <a:t>Diffusion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C349E6-37F9-FD3D-6DC0-D1FCC8E8B262}"/>
              </a:ext>
            </a:extLst>
          </p:cNvPr>
          <p:cNvSpPr txBox="1"/>
          <p:nvPr/>
        </p:nvSpPr>
        <p:spPr>
          <a:xfrm>
            <a:off x="1844401" y="6180676"/>
            <a:ext cx="109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Rockwell" panose="02060603020205020403" pitchFamily="18" charset="0"/>
                <a:cs typeface="Posterama" panose="020B0504020200020000" pitchFamily="34" charset="0"/>
              </a:rPr>
              <a:t>+ Denoise </a:t>
            </a:r>
          </a:p>
          <a:p>
            <a:r>
              <a:rPr lang="en-US" sz="1200" dirty="0">
                <a:latin typeface="Rockwell" panose="02060603020205020403" pitchFamily="18" charset="0"/>
                <a:cs typeface="Posterama" panose="020B0504020200020000" pitchFamily="34" charset="0"/>
              </a:rPr>
              <a:t>   Finetune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396FB-87D6-685B-1D7E-14774F93164B}"/>
              </a:ext>
            </a:extLst>
          </p:cNvPr>
          <p:cNvSpPr txBox="1"/>
          <p:nvPr/>
        </p:nvSpPr>
        <p:spPr>
          <a:xfrm>
            <a:off x="1741737" y="7458876"/>
            <a:ext cx="1296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Rockwell" panose="02060603020205020403" pitchFamily="18" charset="0"/>
                <a:cs typeface="Posterama" panose="020B0504020200020000" pitchFamily="34" charset="0"/>
              </a:rPr>
              <a:t>+</a:t>
            </a:r>
            <a:r>
              <a:rPr lang="en-US" sz="1200" dirty="0">
                <a:latin typeface="Rockwell" panose="02060603020205020403" pitchFamily="18" charset="0"/>
                <a:cs typeface="Posterama" panose="020B0504020200020000" pitchFamily="34" charset="0"/>
              </a:rPr>
              <a:t> </a:t>
            </a:r>
            <a:r>
              <a:rPr lang="en-US" sz="1200" b="1" dirty="0">
                <a:latin typeface="Rockwell" panose="02060603020205020403" pitchFamily="18" charset="0"/>
                <a:cs typeface="Posterama" panose="020B0504020200020000" pitchFamily="34" charset="0"/>
              </a:rPr>
              <a:t>Token-level</a:t>
            </a:r>
            <a:br>
              <a:rPr lang="en-US" sz="1200" b="1" dirty="0">
                <a:latin typeface="Rockwell" panose="02060603020205020403" pitchFamily="18" charset="0"/>
                <a:cs typeface="Posterama" panose="020B0504020200020000" pitchFamily="34" charset="0"/>
              </a:rPr>
            </a:br>
            <a:r>
              <a:rPr lang="en-US" sz="1200" b="1" dirty="0">
                <a:latin typeface="Rockwell" panose="02060603020205020403" pitchFamily="18" charset="0"/>
                <a:cs typeface="Posterama" panose="020B0504020200020000" pitchFamily="34" charset="0"/>
              </a:rPr>
              <a:t>   Supervision </a:t>
            </a:r>
          </a:p>
          <a:p>
            <a:r>
              <a:rPr lang="en-US" sz="1200" b="1" dirty="0">
                <a:latin typeface="Rockwell" panose="02060603020205020403" pitchFamily="18" charset="0"/>
                <a:cs typeface="Posterama" panose="020B0504020200020000" pitchFamily="34" charset="0"/>
              </a:rPr>
              <a:t>   (ours)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028EE6-9590-3C5E-B1F8-6AEDD5C1C6B3}"/>
              </a:ext>
            </a:extLst>
          </p:cNvPr>
          <p:cNvGrpSpPr/>
          <p:nvPr/>
        </p:nvGrpSpPr>
        <p:grpSpPr>
          <a:xfrm>
            <a:off x="2938006" y="4355707"/>
            <a:ext cx="8229600" cy="4114800"/>
            <a:chOff x="1833901" y="584601"/>
            <a:chExt cx="5476045" cy="274533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4A68D10-753E-7A2C-E677-37FEEE7D4CE7}"/>
                </a:ext>
              </a:extLst>
            </p:cNvPr>
            <p:cNvGrpSpPr/>
            <p:nvPr/>
          </p:nvGrpSpPr>
          <p:grpSpPr>
            <a:xfrm>
              <a:off x="1833901" y="586735"/>
              <a:ext cx="1825955" cy="2743200"/>
              <a:chOff x="1833901" y="586735"/>
              <a:chExt cx="1825955" cy="2743200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7812BD95-B77E-292B-EC26-50745B90063A}"/>
                  </a:ext>
                </a:extLst>
              </p:cNvPr>
              <p:cNvGrpSpPr/>
              <p:nvPr/>
            </p:nvGrpSpPr>
            <p:grpSpPr>
              <a:xfrm>
                <a:off x="1833901" y="586735"/>
                <a:ext cx="914400" cy="2743200"/>
                <a:chOff x="1833901" y="586735"/>
                <a:chExt cx="914400" cy="2743200"/>
              </a:xfrm>
            </p:grpSpPr>
            <p:pic>
              <p:nvPicPr>
                <p:cNvPr id="8" name="Picture 7" descr="A mountain with a cloud in the sky&#10;&#10;Description automatically generated">
                  <a:extLst>
                    <a:ext uri="{FF2B5EF4-FFF2-40B4-BE49-F238E27FC236}">
                      <a16:creationId xmlns:a16="http://schemas.microsoft.com/office/drawing/2014/main" id="{7A81D7FB-B895-2689-79DC-7A557BAB52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3901" y="586735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0" name="Picture 9" descr="A mountain with smoke coming out of it&#10;&#10;Description automatically generated">
                  <a:extLst>
                    <a:ext uri="{FF2B5EF4-FFF2-40B4-BE49-F238E27FC236}">
                      <a16:creationId xmlns:a16="http://schemas.microsoft.com/office/drawing/2014/main" id="{799A6944-6FA2-7030-746B-F464181AD4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3901" y="1501135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2" name="Picture 11" descr="A volcano erupting with a cherry blossom&#10;&#10;Description automatically generated">
                  <a:extLst>
                    <a:ext uri="{FF2B5EF4-FFF2-40B4-BE49-F238E27FC236}">
                      <a16:creationId xmlns:a16="http://schemas.microsoft.com/office/drawing/2014/main" id="{66DA55AE-D76D-E268-31BE-18F6D217EC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3901" y="2415535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FE5DCD1-4DCF-5886-4F56-C28CC65C6632}"/>
                  </a:ext>
                </a:extLst>
              </p:cNvPr>
              <p:cNvGrpSpPr/>
              <p:nvPr/>
            </p:nvGrpSpPr>
            <p:grpSpPr>
              <a:xfrm>
                <a:off x="2745456" y="586735"/>
                <a:ext cx="914400" cy="2743200"/>
                <a:chOff x="4659035" y="612261"/>
                <a:chExt cx="914400" cy="2743200"/>
              </a:xfrm>
            </p:grpSpPr>
            <p:pic>
              <p:nvPicPr>
                <p:cNvPr id="14" name="Picture 13" descr="An astronaut riding an elephant in space&#10;&#10;Description automatically generated">
                  <a:extLst>
                    <a:ext uri="{FF2B5EF4-FFF2-40B4-BE49-F238E27FC236}">
                      <a16:creationId xmlns:a16="http://schemas.microsoft.com/office/drawing/2014/main" id="{95358267-1805-6144-3647-D766B5D8B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9035" y="612261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6" name="Picture 15" descr="An astronaut and an elephant flying in space&#10;&#10;Description automatically generated">
                  <a:extLst>
                    <a:ext uri="{FF2B5EF4-FFF2-40B4-BE49-F238E27FC236}">
                      <a16:creationId xmlns:a16="http://schemas.microsoft.com/office/drawing/2014/main" id="{BC83F299-23E7-94B7-2BCB-E9476D1CB5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9035" y="1526661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18" name="Picture 17" descr="An elephant with an elephant on it and a pizza on a plate&#10;&#10;Description automatically generated">
                  <a:extLst>
                    <a:ext uri="{FF2B5EF4-FFF2-40B4-BE49-F238E27FC236}">
                      <a16:creationId xmlns:a16="http://schemas.microsoft.com/office/drawing/2014/main" id="{7A5296CD-0C74-9A0A-538E-280256FD24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9035" y="2441061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E9051B9-812A-A619-A54D-65C49A962F54}"/>
                </a:ext>
              </a:extLst>
            </p:cNvPr>
            <p:cNvGrpSpPr/>
            <p:nvPr/>
          </p:nvGrpSpPr>
          <p:grpSpPr>
            <a:xfrm>
              <a:off x="3657007" y="586735"/>
              <a:ext cx="1825955" cy="2743200"/>
              <a:chOff x="3657007" y="586735"/>
              <a:chExt cx="1825955" cy="274320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386B77CE-55DA-EF22-FA0C-807854BE970F}"/>
                  </a:ext>
                </a:extLst>
              </p:cNvPr>
              <p:cNvGrpSpPr/>
              <p:nvPr/>
            </p:nvGrpSpPr>
            <p:grpSpPr>
              <a:xfrm>
                <a:off x="3657007" y="586735"/>
                <a:ext cx="914400" cy="2743200"/>
                <a:chOff x="6519585" y="663122"/>
                <a:chExt cx="914400" cy="2743200"/>
              </a:xfrm>
            </p:grpSpPr>
            <p:pic>
              <p:nvPicPr>
                <p:cNvPr id="20" name="Picture 19" descr="A grass field with white flowers on i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61F6DC84-F385-0B44-554C-6D334CEEA0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9585" y="663122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2" name="Picture 21" descr="A toilet next to a beach&#10;&#10;Description automatically generated">
                  <a:extLst>
                    <a:ext uri="{FF2B5EF4-FFF2-40B4-BE49-F238E27FC236}">
                      <a16:creationId xmlns:a16="http://schemas.microsoft.com/office/drawing/2014/main" id="{9B426DFD-7A06-0FD9-466B-64E4F9CC8B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9585" y="1577522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4" name="Picture 23" descr="A toilet on the grass by the water&#10;&#10;Description automatically generated">
                  <a:extLst>
                    <a:ext uri="{FF2B5EF4-FFF2-40B4-BE49-F238E27FC236}">
                      <a16:creationId xmlns:a16="http://schemas.microsoft.com/office/drawing/2014/main" id="{A42AF3BD-E39C-FFAF-7917-D29898C5CF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9585" y="2491922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7D20694F-5D67-CCCB-7680-E1FFAC57FE0E}"/>
                  </a:ext>
                </a:extLst>
              </p:cNvPr>
              <p:cNvGrpSpPr/>
              <p:nvPr/>
            </p:nvGrpSpPr>
            <p:grpSpPr>
              <a:xfrm>
                <a:off x="4568562" y="586735"/>
                <a:ext cx="914400" cy="2743200"/>
                <a:chOff x="6775831" y="615310"/>
                <a:chExt cx="914400" cy="2743200"/>
              </a:xfrm>
            </p:grpSpPr>
            <p:pic>
              <p:nvPicPr>
                <p:cNvPr id="26" name="Picture 25" descr="A snowman in the desert&#10;&#10;Description automatically generated">
                  <a:extLst>
                    <a:ext uri="{FF2B5EF4-FFF2-40B4-BE49-F238E27FC236}">
                      <a16:creationId xmlns:a16="http://schemas.microsoft.com/office/drawing/2014/main" id="{B9D917D3-DE6A-3344-9570-9851BD98A8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831" y="615310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28" name="Picture 27" descr="A snowman in the desert&#10;&#10;Description automatically generated">
                  <a:extLst>
                    <a:ext uri="{FF2B5EF4-FFF2-40B4-BE49-F238E27FC236}">
                      <a16:creationId xmlns:a16="http://schemas.microsoft.com/office/drawing/2014/main" id="{A2BD3693-F4F8-F81B-5DEB-7795B94F7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831" y="1529710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30" name="Picture 29" descr="A snowman with a cactus in the desert&#10;&#10;Description automatically generated">
                  <a:extLst>
                    <a:ext uri="{FF2B5EF4-FFF2-40B4-BE49-F238E27FC236}">
                      <a16:creationId xmlns:a16="http://schemas.microsoft.com/office/drawing/2014/main" id="{83631AD4-BDEF-89C0-5200-022EB10C9B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75831" y="2444110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8166518-A4B0-05D8-FE62-6716ABD6EAFF}"/>
                </a:ext>
              </a:extLst>
            </p:cNvPr>
            <p:cNvGrpSpPr/>
            <p:nvPr/>
          </p:nvGrpSpPr>
          <p:grpSpPr>
            <a:xfrm>
              <a:off x="5480113" y="584601"/>
              <a:ext cx="1829833" cy="2745334"/>
              <a:chOff x="5480113" y="584601"/>
              <a:chExt cx="1829833" cy="2745334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EF92EE38-A3A0-CE15-1ACD-8705F54D7B34}"/>
                  </a:ext>
                </a:extLst>
              </p:cNvPr>
              <p:cNvGrpSpPr/>
              <p:nvPr/>
            </p:nvGrpSpPr>
            <p:grpSpPr>
              <a:xfrm>
                <a:off x="5480113" y="584601"/>
                <a:ext cx="916341" cy="2745334"/>
                <a:chOff x="6739292" y="456907"/>
                <a:chExt cx="916341" cy="2745334"/>
              </a:xfrm>
            </p:grpSpPr>
            <p:pic>
              <p:nvPicPr>
                <p:cNvPr id="38" name="Picture 37" descr="A room with red flowers and lights&#10;&#10;Description automatically generated">
                  <a:extLst>
                    <a:ext uri="{FF2B5EF4-FFF2-40B4-BE49-F238E27FC236}">
                      <a16:creationId xmlns:a16="http://schemas.microsoft.com/office/drawing/2014/main" id="{4228DB92-9416-86FD-7839-7909E9C05A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1233" y="456907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0" name="Picture 39" descr="A room with red roses and lights&#10;&#10;Description automatically generated">
                  <a:extLst>
                    <a:ext uri="{FF2B5EF4-FFF2-40B4-BE49-F238E27FC236}">
                      <a16:creationId xmlns:a16="http://schemas.microsoft.com/office/drawing/2014/main" id="{CBA1688C-CB6C-56F4-B4FB-E106F3553D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41233" y="1373441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2" name="Picture 41" descr="A cow standing in a room with red lanterns&#10;&#10;Description automatically generated">
                  <a:extLst>
                    <a:ext uri="{FF2B5EF4-FFF2-40B4-BE49-F238E27FC236}">
                      <a16:creationId xmlns:a16="http://schemas.microsoft.com/office/drawing/2014/main" id="{7C36231D-4743-999F-97A9-0D08C428B9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39292" y="2287841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49A959C-12AF-E0D3-EF3B-B97BF4A3A5C9}"/>
                  </a:ext>
                </a:extLst>
              </p:cNvPr>
              <p:cNvGrpSpPr/>
              <p:nvPr/>
            </p:nvGrpSpPr>
            <p:grpSpPr>
              <a:xfrm>
                <a:off x="6395546" y="584601"/>
                <a:ext cx="914400" cy="2743200"/>
                <a:chOff x="7900232" y="639331"/>
                <a:chExt cx="914400" cy="2743200"/>
              </a:xfrm>
            </p:grpSpPr>
            <p:pic>
              <p:nvPicPr>
                <p:cNvPr id="44" name="Picture 43" descr="A group of penguins walking on snow&#10;&#10;Description automatically generated">
                  <a:extLst>
                    <a:ext uri="{FF2B5EF4-FFF2-40B4-BE49-F238E27FC236}">
                      <a16:creationId xmlns:a16="http://schemas.microsoft.com/office/drawing/2014/main" id="{61A313C6-C222-1378-C5F5-5C06BA4EC4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0232" y="639331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6" name="Picture 45" descr="A group of penguins walking on a road&#10;&#10;Description automatically generated">
                  <a:extLst>
                    <a:ext uri="{FF2B5EF4-FFF2-40B4-BE49-F238E27FC236}">
                      <a16:creationId xmlns:a16="http://schemas.microsoft.com/office/drawing/2014/main" id="{B2E18EF9-B96B-ED58-C9A8-7C81C97D36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0232" y="1553731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pic>
              <p:nvPicPr>
                <p:cNvPr id="48" name="Picture 47" descr="A train moving through a snowy area&#10;&#10;Description automatically generated">
                  <a:extLst>
                    <a:ext uri="{FF2B5EF4-FFF2-40B4-BE49-F238E27FC236}">
                      <a16:creationId xmlns:a16="http://schemas.microsoft.com/office/drawing/2014/main" id="{E5B7B9BB-E0B6-066E-AA35-EB946591A2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00232" y="2468131"/>
                  <a:ext cx="914400" cy="91440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0060BB24-FC96-AB32-9FB6-3727657170BC}"/>
              </a:ext>
            </a:extLst>
          </p:cNvPr>
          <p:cNvSpPr txBox="1"/>
          <p:nvPr/>
        </p:nvSpPr>
        <p:spPr>
          <a:xfrm>
            <a:off x="4300731" y="8467309"/>
            <a:ext cx="1374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An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astronaut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riding an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elephant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 the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Milky Way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, along with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books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and </a:t>
            </a:r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pizzas</a:t>
            </a:r>
            <a:r>
              <a:rPr lang="en-US" sz="1200" b="1" dirty="0">
                <a:latin typeface="Ink Free" panose="03080402000500000000" pitchFamily="66" charset="0"/>
                <a:cs typeface="Dreaming Outloud Pro" panose="020F0502020204030204" pitchFamily="66" charset="0"/>
              </a:rPr>
              <a:t>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107765-4EF6-5F3C-A70D-5C958A412B3B}"/>
              </a:ext>
            </a:extLst>
          </p:cNvPr>
          <p:cNvSpPr txBox="1"/>
          <p:nvPr/>
        </p:nvSpPr>
        <p:spPr>
          <a:xfrm>
            <a:off x="2938006" y="8470508"/>
            <a:ext cx="13741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 </a:t>
            </a:r>
            <a:r>
              <a:rPr lang="en-US" sz="1200" b="1" dirty="0">
                <a:solidFill>
                  <a:srgbClr val="0070C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volcano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erupting </a:t>
            </a:r>
            <a:r>
              <a:rPr lang="en-US" sz="1200" b="1" dirty="0">
                <a:solidFill>
                  <a:srgbClr val="0070C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Sakura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into the </a:t>
            </a:r>
            <a:r>
              <a:rPr lang="en-US" sz="1200" b="1" dirty="0">
                <a:solidFill>
                  <a:srgbClr val="0070C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sea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on a </a:t>
            </a:r>
            <a:r>
              <a:rPr lang="en-US" sz="1200" b="1" dirty="0">
                <a:solidFill>
                  <a:srgbClr val="0070C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starry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 </a:t>
            </a:r>
            <a:r>
              <a:rPr lang="en-US" sz="1200" b="1" dirty="0">
                <a:solidFill>
                  <a:srgbClr val="0070C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night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.</a:t>
            </a:r>
            <a:endParaRPr lang="en-US" sz="1200" b="1" dirty="0">
              <a:latin typeface="Ink Free" panose="03080402000500000000" pitchFamily="66" charset="0"/>
              <a:cs typeface="Dreaming Outloud Pro" panose="020F0502020204030204" pitchFamily="66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D0BF51-4BE8-45DF-9069-94F15653AD57}"/>
              </a:ext>
            </a:extLst>
          </p:cNvPr>
          <p:cNvSpPr txBox="1"/>
          <p:nvPr/>
        </p:nvSpPr>
        <p:spPr>
          <a:xfrm>
            <a:off x="5684346" y="8467309"/>
            <a:ext cx="1374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toilet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 front of the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ocean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, with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grass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and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dandelions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growing around it.</a:t>
            </a:r>
            <a:endParaRPr lang="en-US" sz="1200" b="1" dirty="0">
              <a:latin typeface="Ink Free" panose="03080402000500000000" pitchFamily="66" charset="0"/>
              <a:cs typeface="Dreaming Outloud Pro" panose="020F0502020204030204" pitchFamily="66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0EEA073-9FB1-DD75-3173-0FD6D890A9CB}"/>
              </a:ext>
            </a:extLst>
          </p:cNvPr>
          <p:cNvSpPr txBox="1"/>
          <p:nvPr/>
        </p:nvSpPr>
        <p:spPr>
          <a:xfrm>
            <a:off x="7067961" y="8473706"/>
            <a:ext cx="1374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snowman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standing by a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pebble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 a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desert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with a 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cactus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 front of it.</a:t>
            </a:r>
            <a:endParaRPr lang="en-US" sz="1200" b="1" dirty="0">
              <a:latin typeface="Ink Free" panose="03080402000500000000" pitchFamily="66" charset="0"/>
              <a:cs typeface="Dreaming Outloud Pro" panose="020F0502020204030204" pitchFamily="66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FF22FE-A0C4-2A2A-77B1-EC4913B52DC5}"/>
              </a:ext>
            </a:extLst>
          </p:cNvPr>
          <p:cNvSpPr txBox="1"/>
          <p:nvPr/>
        </p:nvSpPr>
        <p:spPr>
          <a:xfrm>
            <a:off x="8413390" y="8473706"/>
            <a:ext cx="13741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 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cow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playing a 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keyboard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in a dreamy room of 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lanterns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and </a:t>
            </a:r>
            <a:r>
              <a:rPr lang="en-US" sz="1200" b="1" dirty="0">
                <a:solidFill>
                  <a:srgbClr val="FF000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roses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.</a:t>
            </a:r>
            <a:endParaRPr lang="en-US" sz="1200" b="1" dirty="0">
              <a:latin typeface="Ink Free" panose="03080402000500000000" pitchFamily="66" charset="0"/>
              <a:cs typeface="Dreaming Outloud Pro" panose="020F0502020204030204" pitchFamily="66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43F4373-2041-BC0D-3E06-6EFBD077C66B}"/>
              </a:ext>
            </a:extLst>
          </p:cNvPr>
          <p:cNvSpPr txBox="1"/>
          <p:nvPr/>
        </p:nvSpPr>
        <p:spPr>
          <a:xfrm>
            <a:off x="9783302" y="8467308"/>
            <a:ext cx="1591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A photo of a </a:t>
            </a:r>
            <a:r>
              <a:rPr lang="en-US" sz="1200" b="1" dirty="0">
                <a:solidFill>
                  <a:srgbClr val="7030A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train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passing through a </a:t>
            </a:r>
            <a:r>
              <a:rPr lang="en-US" sz="1200" b="1" dirty="0">
                <a:solidFill>
                  <a:srgbClr val="7030A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tropical forest 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where several </a:t>
            </a:r>
            <a:r>
              <a:rPr lang="en-US" sz="1200" b="1" dirty="0">
                <a:solidFill>
                  <a:srgbClr val="7030A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penguins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 are playing with </a:t>
            </a:r>
            <a:r>
              <a:rPr lang="en-US" sz="1200" b="1" dirty="0">
                <a:solidFill>
                  <a:srgbClr val="7030A0"/>
                </a:solidFill>
                <a:latin typeface="Ink Free" panose="03080402000500000000" pitchFamily="66" charset="0"/>
                <a:cs typeface="Dreaming Outloud Pro" panose="020F0502020204030204" pitchFamily="66" charset="0"/>
              </a:rPr>
              <a:t>falling stars</a:t>
            </a:r>
            <a:r>
              <a:rPr lang="en-US" sz="1200" dirty="0">
                <a:latin typeface="Ink Free" panose="03080402000500000000" pitchFamily="66" charset="0"/>
                <a:cs typeface="Dreaming Outloud Pro" panose="020F0502020204030204" pitchFamily="66" charset="0"/>
              </a:rPr>
              <a:t>.</a:t>
            </a:r>
            <a:endParaRPr lang="en-US" sz="1200" b="1" dirty="0">
              <a:latin typeface="Ink Free" panose="03080402000500000000" pitchFamily="66" charset="0"/>
              <a:cs typeface="Dreaming Outloud Pro" panose="020F050202020403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371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and yellow fire hydrant next to a small green tree&#10;&#10;Description automatically generated">
            <a:extLst>
              <a:ext uri="{FF2B5EF4-FFF2-40B4-BE49-F238E27FC236}">
                <a16:creationId xmlns:a16="http://schemas.microsoft.com/office/drawing/2014/main" id="{1E8BF317-1336-DCAE-13E4-EAC2E16B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77" y="4321297"/>
            <a:ext cx="914400" cy="914400"/>
          </a:xfrm>
          <a:prstGeom prst="rect">
            <a:avLst/>
          </a:prstGeom>
        </p:spPr>
      </p:pic>
      <p:pic>
        <p:nvPicPr>
          <p:cNvPr id="5" name="Picture 4" descr="A red and yellow fire hydrant next to a small tree&#10;&#10;Description automatically generated">
            <a:extLst>
              <a:ext uri="{FF2B5EF4-FFF2-40B4-BE49-F238E27FC236}">
                <a16:creationId xmlns:a16="http://schemas.microsoft.com/office/drawing/2014/main" id="{DD252D7B-527E-8ABF-22AB-91722B09A1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77" y="5254219"/>
            <a:ext cx="914400" cy="914400"/>
          </a:xfrm>
          <a:prstGeom prst="rect">
            <a:avLst/>
          </a:prstGeom>
        </p:spPr>
      </p:pic>
      <p:pic>
        <p:nvPicPr>
          <p:cNvPr id="6" name="Picture 5" descr="A small toy octopus and a small plant on a table&#10;&#10;Description automatically generated">
            <a:extLst>
              <a:ext uri="{FF2B5EF4-FFF2-40B4-BE49-F238E27FC236}">
                <a16:creationId xmlns:a16="http://schemas.microsoft.com/office/drawing/2014/main" id="{45BE01DF-5402-16DF-5F3E-10F0FC2C3C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79" y="6180934"/>
            <a:ext cx="914400" cy="914400"/>
          </a:xfrm>
          <a:prstGeom prst="rect">
            <a:avLst/>
          </a:prstGeom>
        </p:spPr>
      </p:pic>
      <p:pic>
        <p:nvPicPr>
          <p:cNvPr id="7" name="Picture 6" descr="A group of pumpkins on a pile of sand&#10;&#10;Description automatically generated">
            <a:extLst>
              <a:ext uri="{FF2B5EF4-FFF2-40B4-BE49-F238E27FC236}">
                <a16:creationId xmlns:a16="http://schemas.microsoft.com/office/drawing/2014/main" id="{F686AC46-B37E-3504-0E85-ABFDF95598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427" y="4330558"/>
            <a:ext cx="914400" cy="914400"/>
          </a:xfrm>
          <a:prstGeom prst="rect">
            <a:avLst/>
          </a:prstGeom>
        </p:spPr>
      </p:pic>
      <p:pic>
        <p:nvPicPr>
          <p:cNvPr id="8" name="Picture 7" descr="Pumpkins on the ground under a tree&#10;&#10;Description automatically generated">
            <a:extLst>
              <a:ext uri="{FF2B5EF4-FFF2-40B4-BE49-F238E27FC236}">
                <a16:creationId xmlns:a16="http://schemas.microsoft.com/office/drawing/2014/main" id="{03ECCBE1-D480-6D11-AF95-B0747A13A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858" y="5254219"/>
            <a:ext cx="914400" cy="914400"/>
          </a:xfrm>
          <a:prstGeom prst="rect">
            <a:avLst/>
          </a:prstGeom>
        </p:spPr>
      </p:pic>
      <p:pic>
        <p:nvPicPr>
          <p:cNvPr id="9" name="Picture 8" descr="A tree with pumpkins on it&#10;&#10;Description automatically generated">
            <a:extLst>
              <a:ext uri="{FF2B5EF4-FFF2-40B4-BE49-F238E27FC236}">
                <a16:creationId xmlns:a16="http://schemas.microsoft.com/office/drawing/2014/main" id="{2A8017CF-A793-9CE6-DF27-8322AF0477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571" y="61639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22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336</TotalTime>
  <Words>226</Words>
  <Application>Microsoft Office PowerPoint</Application>
  <PresentationFormat>自定义</PresentationFormat>
  <Paragraphs>23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Ink Free</vt:lpstr>
      <vt:lpstr>Rockwell</vt:lpstr>
      <vt:lpstr>Office 主题​​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Wang</dc:creator>
  <cp:lastModifiedBy>zhizhou sha</cp:lastModifiedBy>
  <cp:revision>4</cp:revision>
  <dcterms:created xsi:type="dcterms:W3CDTF">2023-10-22T00:27:32Z</dcterms:created>
  <dcterms:modified xsi:type="dcterms:W3CDTF">2024-12-21T03:05:20Z</dcterms:modified>
</cp:coreProperties>
</file>